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D2E8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6E64-5BD9-473B-AE71-67E91ADC6F8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839A-852D-4BA1-B751-5DCFF934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0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6E64-5BD9-473B-AE71-67E91ADC6F8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839A-852D-4BA1-B751-5DCFF934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1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6E64-5BD9-473B-AE71-67E91ADC6F8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839A-852D-4BA1-B751-5DCFF934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0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6E64-5BD9-473B-AE71-67E91ADC6F8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839A-852D-4BA1-B751-5DCFF934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7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6E64-5BD9-473B-AE71-67E91ADC6F8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839A-852D-4BA1-B751-5DCFF934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8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6E64-5BD9-473B-AE71-67E91ADC6F8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839A-852D-4BA1-B751-5DCFF934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9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6E64-5BD9-473B-AE71-67E91ADC6F8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839A-852D-4BA1-B751-5DCFF934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4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6E64-5BD9-473B-AE71-67E91ADC6F8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839A-852D-4BA1-B751-5DCFF934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2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6E64-5BD9-473B-AE71-67E91ADC6F8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839A-852D-4BA1-B751-5DCFF934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2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6E64-5BD9-473B-AE71-67E91ADC6F8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839A-852D-4BA1-B751-5DCFF934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5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6E64-5BD9-473B-AE71-67E91ADC6F8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839A-852D-4BA1-B751-5DCFF934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5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F6E64-5BD9-473B-AE71-67E91ADC6F81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839A-852D-4BA1-B751-5DCFF934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2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9457" y="2770496"/>
            <a:ext cx="5991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THUYẾT MINH VỀ MỘT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9426" y="3328256"/>
            <a:ext cx="715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PHƯƠNG PHÁP (CÁCH LÀM)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04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785" y="335549"/>
            <a:ext cx="10577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I. GIỚI THIỆU MỘT PHƯƠNG PHÁP (CÁCH LÀM</a:t>
            </a:r>
            <a:r>
              <a:rPr lang="en-US" altLang="zh-C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zh-C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123406"/>
            <a:ext cx="57002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phải nắm chắc phương pháp (cách làm) khi thuyết minh.</a:t>
            </a:r>
            <a:endParaRPr lang="en-US" sz="28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 trình bày rõ điều kiện,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thức,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 tự,...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sản phẩm và yêu cầu chất lượng đối với sản phẩm đó.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 văn ngắn gọn, rõ ràng.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785" y="2123406"/>
            <a:ext cx="57002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có thể thuyết minh cách làm một cái gì đó khi ta chưa nắm chắc phương pháp làm nó được không?</a:t>
            </a:r>
            <a:endParaRPr lang="en-US" sz="2800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thuyết minh về một phương pháp (cách làm) cần chú ý điều gì?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Ngôn ngữ thuyết minh ra sao? </a:t>
            </a:r>
          </a:p>
        </p:txBody>
      </p:sp>
    </p:spTree>
    <p:extLst>
      <p:ext uri="{BB962C8B-B14F-4D97-AF65-F5344CB8AC3E}">
        <p14:creationId xmlns:p14="http://schemas.microsoft.com/office/powerpoint/2010/main" val="24481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785" y="335549"/>
            <a:ext cx="10577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II. LUYỆN TẬP</a:t>
            </a:r>
            <a:endParaRPr lang="en-US" altLang="zh-C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1854329"/>
            <a:ext cx="56160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4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1/26 SGK.</a:t>
            </a:r>
          </a:p>
          <a:p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Dàn bài:</a:t>
            </a:r>
            <a:b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* M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 Giới thiệu khái quát trò  chơi.</a:t>
            </a:r>
            <a:b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* T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hân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endParaRPr lang="en-US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Số người chơi, dụng cụ chơi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Cách chơi (luật chơi) thế nào là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v.v..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Yêu cầu đối với trò chơi.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* K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ết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vi-VN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https://greenschool.edu.vn/wp-content/uploads/2020/07/1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5" y="2341769"/>
            <a:ext cx="5496636" cy="343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3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785" y="335549"/>
            <a:ext cx="10577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II. LUYỆN TẬP</a:t>
            </a:r>
            <a:endParaRPr lang="en-US" altLang="zh-C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1854329"/>
            <a:ext cx="56160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4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2/26-27 SGK.</a:t>
            </a:r>
          </a:p>
          <a:p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Mở bài: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Yêu cầu thực tế cấp bách phải tìm cách đọc nhanh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Thân bài: </a:t>
            </a:r>
            <a:endParaRPr lang="en-US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Giới thiệu những cách đọc chủ yếu hiện nay (đọc thầm theo dòng và theo ý). 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Yêu cầu và hiệu quả của phương pháp đọc nhanh.</a:t>
            </a:r>
          </a:p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Kết bài: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Kết quả của phương pháp đọc nhanh bằng những số liệu dẫn chứng</a:t>
            </a:r>
          </a:p>
        </p:txBody>
      </p:sp>
      <p:pic>
        <p:nvPicPr>
          <p:cNvPr id="11266" name="Picture 2" descr="https://emarketer.com.vn/wp-content/uploads/2019/10/doc-sach-tren-facebook-1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854329"/>
            <a:ext cx="4392850" cy="43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6" y="417757"/>
            <a:ext cx="6628355" cy="5978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9098" y="1501253"/>
            <a:ext cx="3780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NHÌN NHANH ĐOÁN GIỎI!!!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9098" y="3659874"/>
            <a:ext cx="37804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4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785" y="335549"/>
            <a:ext cx="10577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I. GIỚI THIỆU MỘT PHƯƠNG PHÁP (CÁCH LÀM</a:t>
            </a:r>
            <a:r>
              <a:rPr lang="en-US" altLang="zh-C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zh-C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785" y="1468313"/>
            <a:ext cx="57002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24-25 SGK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bản thuyết minh hướng dẫn làm đồ chơi gì?</a:t>
            </a:r>
            <a:endParaRPr lang="en-US" sz="2800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bản có những phần chủ yếu nào?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em phần nào là quan trọng nhất? Vì sao?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 kiểu văn bản thuyết minh một đồ chơi có thể thêm phần gì nữa?</a:t>
            </a:r>
          </a:p>
        </p:txBody>
      </p:sp>
      <p:pic>
        <p:nvPicPr>
          <p:cNvPr id="1026" name="Picture 2" descr="https://c0tanmy.vinhlong.edu.vn/upload/49218/fck/files/BUOC%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22420"/>
            <a:ext cx="5866123" cy="26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4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785" y="335549"/>
            <a:ext cx="10577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I. GIỚI THIỆU MỘT PHƯƠNG PHÁP (CÁCH LÀM</a:t>
            </a:r>
            <a:r>
              <a:rPr lang="en-US" altLang="zh-C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zh-C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760974"/>
            <a:ext cx="57002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bản thuyết minh phương pháp làm đồ chơi em bé đá bóng bằng quả khô.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785" y="1468313"/>
            <a:ext cx="57002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24-25 SGK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bản thuyết minh hướng dẫn làm đồ chơi gì?</a:t>
            </a:r>
            <a:endParaRPr lang="en-US" sz="2800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bản có những phần chủ yếu nào?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em phần nào là quan trọng nhất? Vì sao?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 kiểu văn bản thuyết minh một đồ chơi có thể thêm phần gì nữa?</a:t>
            </a:r>
          </a:p>
        </p:txBody>
      </p:sp>
    </p:spTree>
    <p:extLst>
      <p:ext uri="{BB962C8B-B14F-4D97-AF65-F5344CB8AC3E}">
        <p14:creationId xmlns:p14="http://schemas.microsoft.com/office/powerpoint/2010/main" val="39240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785" y="335549"/>
            <a:ext cx="10577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I. GIỚI THIỆU MỘT PHƯƠNG PHÁP (CÁCH LÀM</a:t>
            </a:r>
            <a:r>
              <a:rPr lang="en-US" altLang="zh-C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zh-C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760974"/>
            <a:ext cx="57002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3 phần: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 vật liệu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làm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thành phẩm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(Sản phẩm khi đã hoàn thành)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785" y="1468313"/>
            <a:ext cx="57002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24-25 SGK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bản thuyết minh hướng dẫn làm đồ chơi gì?</a:t>
            </a:r>
            <a:endParaRPr lang="en-US" sz="2800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bản có những phần chủ yếu nào?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em phần nào là quan trọng nhất? Vì sao?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 kiểu văn bản thuyết minh một đồ chơi có thể thêm phần gì nữa?</a:t>
            </a:r>
          </a:p>
        </p:txBody>
      </p:sp>
    </p:spTree>
    <p:extLst>
      <p:ext uri="{BB962C8B-B14F-4D97-AF65-F5344CB8AC3E}">
        <p14:creationId xmlns:p14="http://schemas.microsoft.com/office/powerpoint/2010/main" val="15832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785" y="335549"/>
            <a:ext cx="10577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I. GIỚI THIỆU MỘT PHƯƠNG PHÁP (CÁCH LÀM</a:t>
            </a:r>
            <a:r>
              <a:rPr lang="en-US" altLang="zh-C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zh-C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760974"/>
            <a:ext cx="5818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3 phần: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 vật liệu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làm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 QUAN TRỌNG NHẤT</a:t>
            </a:r>
            <a:endParaRPr lang="vi-VN" sz="2800" b="1" dirty="0" smtClean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thành phẩm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(Sản phẩm khi đã hoàn thành)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785" y="1468313"/>
            <a:ext cx="57002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24-25 SGK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bản thuyết minh hướng dẫn làm đồ chơi gì?</a:t>
            </a:r>
            <a:endParaRPr lang="en-US" sz="2800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bản có những phần chủ yếu nào?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em phần nào là quan trọng nhất? Vì sao?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 kiểu văn bản thuyết minh một đồ chơi có thể thêm phần gì nữa?</a:t>
            </a:r>
          </a:p>
        </p:txBody>
      </p:sp>
    </p:spTree>
    <p:extLst>
      <p:ext uri="{BB962C8B-B14F-4D97-AF65-F5344CB8AC3E}">
        <p14:creationId xmlns:p14="http://schemas.microsoft.com/office/powerpoint/2010/main" val="1617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785" y="335549"/>
            <a:ext cx="10577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I. GIỚI THIỆU MỘT PHƯƠNG PHÁP (CÁCH LÀM</a:t>
            </a:r>
            <a:r>
              <a:rPr lang="en-US" altLang="zh-C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zh-C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760974"/>
            <a:ext cx="5700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Cách </a:t>
            </a:r>
            <a:r>
              <a:rPr lang="en-US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  <a:r>
              <a:rPr lang="vi-V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ưng </a:t>
            </a:r>
            <a:r>
              <a:rPr lang="en-US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 chơi</a:t>
            </a:r>
            <a:r>
              <a:rPr lang="en-US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chơi</a:t>
            </a:r>
            <a:r>
              <a:rPr lang="en-US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8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vi-VN" sz="2800" b="1" dirty="0" smtClean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785" y="1468313"/>
            <a:ext cx="57002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24-25 SGK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bản thuyết minh hướng dẫn làm đồ chơi gì?</a:t>
            </a:r>
            <a:endParaRPr lang="en-US" sz="2800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bản có những phần chủ yếu nào?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em phần nào là quan trọng nhất? Vì sao?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 kiểu văn bản thuyết minh một đồ chơi có thể thêm phần gì nữa?</a:t>
            </a:r>
          </a:p>
        </p:txBody>
      </p:sp>
    </p:spTree>
    <p:extLst>
      <p:ext uri="{BB962C8B-B14F-4D97-AF65-F5344CB8AC3E}">
        <p14:creationId xmlns:p14="http://schemas.microsoft.com/office/powerpoint/2010/main" val="304414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785" y="335549"/>
            <a:ext cx="10577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I. GIỚI THIỆU MỘT PHƯƠNG PHÁP (CÁCH LÀM</a:t>
            </a:r>
            <a:r>
              <a:rPr lang="en-US" altLang="zh-C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zh-C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4292" y="1468313"/>
            <a:ext cx="57002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25 SGK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bản thuyết minh hướng dẫn làm </a:t>
            </a:r>
            <a:r>
              <a:rPr lang="en-US" sz="28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US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gì?</a:t>
            </a:r>
            <a:endParaRPr lang="en-US" sz="2800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bản có những phần chủ yếu nào?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em phần nào là quan trọng nhất? Vì sao?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 kiểu văn bản thuyết minh một đồ chơi có thể thêm phần gì nữa?</a:t>
            </a:r>
          </a:p>
        </p:txBody>
      </p:sp>
      <p:pic>
        <p:nvPicPr>
          <p:cNvPr id="2050" name="Picture 2" descr="https://bepxua.vn/wp-content/uploads/2021/08/canh-rau-ngot-thi-bam-2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2106997"/>
            <a:ext cx="5314145" cy="398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3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3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785" y="335549"/>
            <a:ext cx="10577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I. GIỚI THIỆU MỘT PHƯƠNG PHÁP (CÁCH LÀM</a:t>
            </a:r>
            <a:r>
              <a:rPr lang="en-US" altLang="zh-C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zh-C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7100" y="1468313"/>
            <a:ext cx="66049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25 SGK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bản b thuyết minh phương pháp nấu canh rau ngót với thịt lợn nạc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3 phần :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 vật liệu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làm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 QUAN TRỌNG NHẤT</a:t>
            </a:r>
            <a:endParaRPr lang="vi-VN" sz="2800" b="1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thành phẩm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trưng bày</a:t>
            </a:r>
            <a:r>
              <a:rPr lang="en-US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lang="en-US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dinh</a:t>
            </a:r>
            <a:r>
              <a:rPr lang="en-US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r>
              <a:rPr lang="en-US" sz="28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vi-VN" sz="2800" dirty="0" smtClean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https://bepxua.vn/wp-content/uploads/2021/08/canh-rau-ngot-thi-bam-2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2106997"/>
            <a:ext cx="5314145" cy="398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7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848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</cp:revision>
  <dcterms:created xsi:type="dcterms:W3CDTF">2022-07-19T13:41:02Z</dcterms:created>
  <dcterms:modified xsi:type="dcterms:W3CDTF">2022-07-19T14:32:11Z</dcterms:modified>
</cp:coreProperties>
</file>